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1AE78-A907-4669-8D85-A26CD73A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5E4CFC-50F5-4DF5-B2EC-3D498C279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3DD018-481E-4A5A-93DB-FD0DC616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53C4B8-7490-463D-8565-CDA7788C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34B95C-B4CB-414F-AD9D-EBAE1789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06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301FE-38CA-4643-B411-4B61F97A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40E1DAE-9A0E-4243-BD78-612B69C4A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67EAFC-6066-40E2-A5D0-A9B7318C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480582-7EF9-4A45-9E7E-48C49B225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D15EF-8EBF-43C2-A803-0646A6D8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04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0FB0ED-EFE0-4EA4-A7AF-9CE56BAC5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82611B-A6F3-4350-AEC5-A2CF4AB0F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184858-22E8-4674-87FB-5F9219D52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16B128-C5FF-4607-86BB-43F32787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C4CCBB-93F3-4FBE-BC36-18FDA080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87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D9939-7AE5-414A-AEEA-0F200CAB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7B2621-DF90-4637-8E84-DA3C72874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BE7159-786B-43B1-BF42-0C44C12B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CFB4A2-2AF6-4C99-B26E-93B5B879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EE0BD3-A485-457B-B69E-41DD1E4E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6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1CD2-32FF-4B3D-ACCA-F85597FF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36B9D4-9903-4CA6-806D-F71A6D14E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E2FEB7-533D-4780-9B88-B6B16F82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2BE80-4044-48AA-BD2B-5EAD8CAC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39EC9-6FDB-44EF-BAB0-0F7C867C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7B24-FFC9-43CC-B93E-B3940C74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7FB31A-93C5-4898-A381-13188B3B5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C03207-BC2E-4006-9A97-30C1B05F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108B03-8899-4D99-BEFA-1F26A1E3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E85A48-3F00-4417-9F11-C50767BE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DF8CCE-ADB6-4619-99FC-6812088C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96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59355-ED89-472A-9752-79CA82DD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00E32-A013-45F4-8C7D-0EA28B5FA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2B9C26-8DF1-4621-80A7-B664CF165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1CBC932-DA5E-42F9-BB83-25CDF5D40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705AF9-A5EC-41EF-A935-923FA4474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12A170-06BB-40F9-8457-EC56B39B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4D10E71-90C1-460B-AAFD-61B85154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F4BAFAA-A111-47FB-8138-113A70CE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745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9F57D-279C-486A-AD1A-BA358D7F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8608A7D-691A-479D-BFF0-F5566F13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3C0F0A-70D8-4BD9-B139-E5325493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AD2561-3D9B-4770-9403-ABD86154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73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B057B4-1FC7-45A1-AD13-6E102D07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DA7200-87D6-4CC3-B361-83DE469A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C8C4BD-3C34-43E3-8893-C1BB4A19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64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FB3BB-CE14-4FEB-A453-C1D89AB9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728AAA-9B05-489E-8B83-5F467E96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1A0D5A-17CB-429E-B38E-B060BCF43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783DB1-0186-4E48-A26A-A9BAEE05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47C7BB-C67E-4B3A-9BF2-FD2F78B6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F24539-95F3-4FFD-9DD2-65D429D5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2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5003D-66DF-4B21-8708-E1F2CDA5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4EE44C9-47F9-4836-B5B4-C531EF45F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1B09FE-B566-43E1-BB98-0F106540F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425F13-63D8-47C3-AC86-59D07056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908F37-DD9A-4C87-B920-1A6B9443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542DD5-A22D-4D2F-A39F-8A1BC874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91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CABDC5-C09A-4A5C-808F-E11CFB95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45FD59-79F8-4599-81E8-921973BCC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B6C4B1-57A8-4800-9018-FB0259F64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44C27-A81C-4C66-ACE7-862722C5E4A5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8EE25C-1670-4DB4-8A0A-53F3E921A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5CF8B7-65C4-4319-87E5-88AA1A92D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2A779-835C-4984-9DE4-D6C5ECAD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54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640DC-F90E-4082-9D2E-18A1BE586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DFD846-7A96-4125-AC15-18F1937C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2FEE600-C7CA-4A79-B9E5-3F1477F029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5201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0E9EEBA-036D-4B21-97C9-44ABA60A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Página secundária - pagamentos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5C7B8F8-13AD-4C9F-9648-813199A57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4351338"/>
          </a:xfrm>
          <a:prstGeom prst="rect">
            <a:avLst/>
          </a:prstGeo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8678E259-DB69-4E5E-B366-E4E4B48D4F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7701" y="1825625"/>
            <a:ext cx="5181600" cy="29146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71C3410-1188-40D9-B3BA-DA0C18CDE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701" y="5075339"/>
            <a:ext cx="5181600" cy="110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7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A4860C-0F1E-4B39-A6D4-0D08BDD4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Estilização – styles.css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0819375-B31F-4D1D-84F0-31C279826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538" y="2383354"/>
            <a:ext cx="4349539" cy="23815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F4A8AC9-B6EB-4D4F-8BA6-74AC791A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25" y="2383354"/>
            <a:ext cx="4475060" cy="23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9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7AE8B-34BA-460E-B06D-7BA21E60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do site – visão geral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AF30FC-7A67-450F-A322-C2377F28F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HTML (linguagem de marcação)</a:t>
            </a:r>
          </a:p>
          <a:p>
            <a:r>
              <a:rPr lang="pt-BR" dirty="0"/>
              <a:t>CSS (linguagem de marcação)</a:t>
            </a:r>
          </a:p>
          <a:p>
            <a:r>
              <a:rPr lang="pt-BR" dirty="0"/>
              <a:t>JAVASCRIPT (linguagem de programação)</a:t>
            </a:r>
          </a:p>
          <a:p>
            <a:r>
              <a:rPr lang="pt-BR" dirty="0"/>
              <a:t>BOOTSTRAP (framework do HTML, CSS e JAVASCRIPT)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3BC705-6034-4AF3-98E0-722BB807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055" y="1119188"/>
            <a:ext cx="2818308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5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BF1C9-8D11-4D25-B204-E14C128C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do site - visão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475890-B2B4-4526-829D-F6311D192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- Os arquivos .</a:t>
            </a:r>
            <a:r>
              <a:rPr lang="pt-BR" dirty="0" err="1"/>
              <a:t>html</a:t>
            </a:r>
            <a:r>
              <a:rPr lang="pt-BR" dirty="0"/>
              <a:t> representam as páginas principal e secundárias</a:t>
            </a:r>
          </a:p>
          <a:p>
            <a:pPr>
              <a:buFontTx/>
              <a:buChar char="-"/>
            </a:pPr>
            <a:r>
              <a:rPr lang="pt-BR" dirty="0"/>
              <a:t>O arquivo styles.css é o arquivo que armazena o código de estilização</a:t>
            </a:r>
          </a:p>
          <a:p>
            <a:pPr>
              <a:buFontTx/>
              <a:buChar char="-"/>
            </a:pPr>
            <a:r>
              <a:rPr lang="pt-BR" dirty="0"/>
              <a:t>Os arquivos .</a:t>
            </a:r>
            <a:r>
              <a:rPr lang="pt-BR" dirty="0" err="1"/>
              <a:t>js</a:t>
            </a:r>
            <a:r>
              <a:rPr lang="pt-BR" dirty="0"/>
              <a:t> guardam os sistemas de cadastro e login, com um banco de dados limitado</a:t>
            </a:r>
          </a:p>
          <a:p>
            <a:pPr>
              <a:buFontTx/>
              <a:buChar char="-"/>
            </a:pPr>
            <a:r>
              <a:rPr lang="pt-BR" dirty="0"/>
              <a:t>Os arquivos .</a:t>
            </a:r>
            <a:r>
              <a:rPr lang="pt-BR" dirty="0" err="1"/>
              <a:t>jpg</a:t>
            </a:r>
            <a:r>
              <a:rPr lang="pt-BR" dirty="0"/>
              <a:t> e .png são as imagens que foram utilizadas no projeto</a:t>
            </a:r>
          </a:p>
          <a:p>
            <a:pPr>
              <a:buFontTx/>
              <a:buChar char="-"/>
            </a:pPr>
            <a:r>
              <a:rPr lang="pt-BR" dirty="0"/>
              <a:t>Por último e não menos importante, o arquivo README.md guarda a documentação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148264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83846-CD1E-4D05-B084-5817FF45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Ideia principal do site</a:t>
            </a:r>
            <a:br>
              <a:rPr lang="pt-BR" dirty="0"/>
            </a:br>
            <a:r>
              <a:rPr lang="pt-BR" dirty="0"/>
              <a:t>Qual é qual? </a:t>
            </a:r>
            <a:r>
              <a:rPr lang="pt-BR" dirty="0" err="1"/>
              <a:t>brinks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A3233FD-59B0-4C44-A9D4-661C220F0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26" y="2076582"/>
            <a:ext cx="5649119" cy="4351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E4AC5D-D9F5-4A1C-A66B-45AE1B31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6582"/>
            <a:ext cx="5900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86C9A3A-D47B-46E0-A678-F56B90C2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do site – de olho no código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25B29F-564F-460A-AFA9-ED8891F48F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Elementos HTML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EFC1B66-5D75-46BD-BDC9-76EB4B9667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72C8F7-3B88-4D4D-8F4D-9BC44858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38" y="2499919"/>
            <a:ext cx="4312640" cy="350926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CAB4CA7-5670-4BA5-A5C5-4A2E0B1A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16" y="2332139"/>
            <a:ext cx="5998127" cy="129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5DA89-22A8-4759-89CD-E24F7A28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do site – de olho no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AEA1A4-E9C6-4CC1-ABA2-B5EDB54075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Recursos BOOTSTRAP</a:t>
            </a:r>
          </a:p>
          <a:p>
            <a:endParaRPr lang="pt-BR" dirty="0"/>
          </a:p>
        </p:txBody>
      </p:sp>
      <p:pic>
        <p:nvPicPr>
          <p:cNvPr id="6" name="Rad Run Club - Google Chrome 2024-05-20 20-28-18">
            <a:hlinkClick r:id="" action="ppaction://media"/>
            <a:extLst>
              <a:ext uri="{FF2B5EF4-FFF2-40B4-BE49-F238E27FC236}">
                <a16:creationId xmlns:a16="http://schemas.microsoft.com/office/drawing/2014/main" id="{D0F2F12B-58ED-4317-9553-E252447FCAE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531815"/>
            <a:ext cx="5181600" cy="3441145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C2B5026-75E0-4ECA-98F1-183B8D0AD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31816"/>
            <a:ext cx="4895850" cy="3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49B9D-A603-4143-9000-870D5A48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do site – de olho no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2B2A18-0DAF-457D-BA7C-6D88F527E9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Recursos BOOTSTRAP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77FB7A2-D687-4C65-A13C-57747C2E25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9314" y="3040705"/>
            <a:ext cx="5181600" cy="17158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24A4B2-C0C1-46A2-8D2A-AC121663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040704"/>
            <a:ext cx="5054105" cy="1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4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6B6DD-CAA3-4FAE-A4D3-F550FC5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do site – de olho no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A93CE0-3556-4569-98EC-61F89FDD9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Recursos BOOTSTRAP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7C21C4D-27F9-43B6-B8A7-39B34EFE44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320341"/>
            <a:ext cx="5751352" cy="42642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C4A74B2-D371-4771-ADC6-9F9DA67B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8" y="2320342"/>
            <a:ext cx="5385034" cy="42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2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4887C769-69BC-4414-A760-390DE867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do site – de olho no código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115F5017-F03D-4388-9938-58FDBCBC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30" y="4984941"/>
            <a:ext cx="10515600" cy="169030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5826B43-F59A-427D-8265-89FE7BBE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198" y="1426129"/>
            <a:ext cx="8531603" cy="31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085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183</Words>
  <Application>Microsoft Office PowerPoint</Application>
  <PresentationFormat>Widescreen</PresentationFormat>
  <Paragraphs>23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Estrutura do site – visão geral </vt:lpstr>
      <vt:lpstr>Estrutura do site - visão geral</vt:lpstr>
      <vt:lpstr>Ideia principal do site Qual é qual? brinks</vt:lpstr>
      <vt:lpstr>Estrutura do site – de olho no código</vt:lpstr>
      <vt:lpstr>Estrutura do site – de olho no código</vt:lpstr>
      <vt:lpstr>Estrutura do site – de olho no código</vt:lpstr>
      <vt:lpstr>Estrutura do site – de olho no código</vt:lpstr>
      <vt:lpstr>Estrutura do site – de olho no código</vt:lpstr>
      <vt:lpstr>Página secundária - pagamentos</vt:lpstr>
      <vt:lpstr>Estilização – styles.css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Programação em Python 2024.1</dc:creator>
  <cp:lastModifiedBy>Programação em Python 2024.1</cp:lastModifiedBy>
  <cp:revision>7</cp:revision>
  <dcterms:created xsi:type="dcterms:W3CDTF">2024-05-20T22:56:07Z</dcterms:created>
  <dcterms:modified xsi:type="dcterms:W3CDTF">2024-05-20T23:52:52Z</dcterms:modified>
</cp:coreProperties>
</file>